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5" d="100"/>
          <a:sy n="125" d="100"/>
        </p:scale>
        <p:origin x="2076" y="-23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i-FI"/>
              <a:t>Muokkaa ots. perustyyl. napsautt.</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E8B76588-031F-4B60-AE56-EC6044F8773D}" type="datetimeFigureOut">
              <a:rPr lang="fi-FI" smtClean="0"/>
              <a:t>26.11.2021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274980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B76588-031F-4B60-AE56-EC6044F8773D}" type="datetimeFigureOut">
              <a:rPr lang="fi-FI" smtClean="0"/>
              <a:t>26.11.2021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164331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B76588-031F-4B60-AE56-EC6044F8773D}" type="datetimeFigureOut">
              <a:rPr lang="fi-FI" smtClean="0"/>
              <a:t>26.11.2021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101402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B76588-031F-4B60-AE56-EC6044F8773D}" type="datetimeFigureOut">
              <a:rPr lang="fi-FI" smtClean="0"/>
              <a:t>26.11.2021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201972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i-FI"/>
              <a:t>Muokkaa ots. perustyyl. napsautt.</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B76588-031F-4B60-AE56-EC6044F8773D}" type="datetimeFigureOut">
              <a:rPr lang="fi-FI" smtClean="0"/>
              <a:t>26.11.2021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178935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E8B76588-031F-4B60-AE56-EC6044F8773D}" type="datetimeFigureOut">
              <a:rPr lang="fi-FI" smtClean="0"/>
              <a:t>26.11.2021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281020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i-FI"/>
              <a:t>Muokkaa ots. perustyyl. napsautt.</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472381" y="4453467"/>
            <a:ext cx="2901255" cy="6550379"/>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6" name="Content Placeholder 5"/>
          <p:cNvSpPr>
            <a:spLocks noGrp="1"/>
          </p:cNvSpPr>
          <p:nvPr>
            <p:ph sz="quarter" idx="4"/>
          </p:nvPr>
        </p:nvSpPr>
        <p:spPr>
          <a:xfrm>
            <a:off x="3471863" y="4453467"/>
            <a:ext cx="2915543" cy="6550379"/>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E8B76588-031F-4B60-AE56-EC6044F8773D}" type="datetimeFigureOut">
              <a:rPr lang="fi-FI" smtClean="0"/>
              <a:t>26.11.2021</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4523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E8B76588-031F-4B60-AE56-EC6044F8773D}" type="datetimeFigureOut">
              <a:rPr lang="fi-FI" smtClean="0"/>
              <a:t>26.11.2021</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4261449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76588-031F-4B60-AE56-EC6044F8773D}" type="datetimeFigureOut">
              <a:rPr lang="fi-FI" smtClean="0"/>
              <a:t>26.11.2021</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3389344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i-FI"/>
              <a:t>Muokkaa ots. perustyyl. napsautt.</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E8B76588-031F-4B60-AE56-EC6044F8773D}" type="datetimeFigureOut">
              <a:rPr lang="fi-FI" smtClean="0"/>
              <a:t>26.11.2021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156961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i-FI"/>
              <a:t>Muokkaa ots. perustyyl. napsautt.</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E8B76588-031F-4B60-AE56-EC6044F8773D}" type="datetimeFigureOut">
              <a:rPr lang="fi-FI" smtClean="0"/>
              <a:t>26.11.2021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288C1EA-1531-4511-8B2F-B99B169E7B3F}" type="slidenum">
              <a:rPr lang="fi-FI" smtClean="0"/>
              <a:t>‹#›</a:t>
            </a:fld>
            <a:endParaRPr lang="fi-FI"/>
          </a:p>
        </p:txBody>
      </p:sp>
    </p:spTree>
    <p:extLst>
      <p:ext uri="{BB962C8B-B14F-4D97-AF65-F5344CB8AC3E}">
        <p14:creationId xmlns:p14="http://schemas.microsoft.com/office/powerpoint/2010/main" val="357088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8B76588-031F-4B60-AE56-EC6044F8773D}" type="datetimeFigureOut">
              <a:rPr lang="fi-FI" smtClean="0"/>
              <a:t>26.11.2021</a:t>
            </a:fld>
            <a:endParaRPr lang="fi-FI"/>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288C1EA-1531-4511-8B2F-B99B169E7B3F}" type="slidenum">
              <a:rPr lang="fi-FI" smtClean="0"/>
              <a:t>‹#›</a:t>
            </a:fld>
            <a:endParaRPr lang="fi-FI"/>
          </a:p>
        </p:txBody>
      </p:sp>
    </p:spTree>
    <p:extLst>
      <p:ext uri="{BB962C8B-B14F-4D97-AF65-F5344CB8AC3E}">
        <p14:creationId xmlns:p14="http://schemas.microsoft.com/office/powerpoint/2010/main" val="3933271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80000"/>
                <a:lumOff val="2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EF6A84-657A-4C72-AB0E-C977FED3BF3E}"/>
              </a:ext>
            </a:extLst>
          </p:cNvPr>
          <p:cNvSpPr>
            <a:spLocks noGrp="1"/>
          </p:cNvSpPr>
          <p:nvPr>
            <p:ph type="ctrTitle"/>
          </p:nvPr>
        </p:nvSpPr>
        <p:spPr>
          <a:xfrm>
            <a:off x="396362" y="3666066"/>
            <a:ext cx="5829300" cy="4244622"/>
          </a:xfrm>
        </p:spPr>
        <p:txBody>
          <a:bodyPr>
            <a:normAutofit fontScale="90000"/>
          </a:bodyPr>
          <a:lstStyle/>
          <a:p>
            <a:r>
              <a:rPr lang="fi-FI" sz="1800" dirty="0">
                <a:effectLst/>
                <a:latin typeface="Cambria" panose="02040503050406030204" pitchFamily="18" charset="0"/>
                <a:ea typeface="MS Mincho" panose="02020609040205080304" pitchFamily="49" charset="-128"/>
                <a:cs typeface="Times New Roman" panose="02020603050405020304" pitchFamily="18" charset="0"/>
              </a:rPr>
              <a:t> </a:t>
            </a:r>
            <a:r>
              <a:rPr lang="fi-FI" sz="3100" b="1" dirty="0">
                <a:effectLst/>
                <a:latin typeface="Cambria" panose="02040503050406030204" pitchFamily="18" charset="0"/>
                <a:ea typeface="MS Mincho" panose="02020609040205080304" pitchFamily="49" charset="-128"/>
                <a:cs typeface="Times New Roman" panose="02020603050405020304" pitchFamily="18" charset="0"/>
              </a:rPr>
              <a:t>KESKIVIIKON KEGEL ERIKOISET </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 </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Nyt keilataan joka kuukauden viimeisellä viikolla keskiviikko iltana kilpailu jonka idea ei ole ensisijaisesti palkinnoissa. Kilpailun idea on siinä pelattavissa olosuhteissa jotka tulevat olemaan eivät niin tavanomaisia joissa keilaamme yleensä. </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 </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Kilpailu on epävirallinen joten tulokset eivät mene keskiarvoihin. Kilpailussa keilataan 4 sarjaa am pelitavalla maksimissaan 5 hlöä rataparilla ja siihen mahtuu näin ollen 20 keilaajaa mukaan.</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 </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Kilpailuerät kuukauden viimeinen keskiviikko klo 18.00</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Kilpailumaksu 20€/4srj josta pottiin menee 10€</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Palkinnot maksetaan jokaisen kilpailuerän jälkeen.</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Tasoitukset 210-155/70%</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 </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Palkintojakauma  1. 40%</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                                   2. 30%</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                                   3. 20%</a:t>
            </a:r>
            <a:br>
              <a:rPr lang="fi-FI" sz="1800" dirty="0">
                <a:latin typeface="Cambria" panose="02040503050406030204" pitchFamily="18" charset="0"/>
                <a:ea typeface="MS Mincho" panose="02020609040205080304" pitchFamily="49" charset="-128"/>
                <a:cs typeface="Times New Roman" panose="02020603050405020304" pitchFamily="18" charset="0"/>
              </a:rPr>
            </a:br>
            <a:r>
              <a:rPr lang="fi-FI" sz="1800" dirty="0">
                <a:latin typeface="Cambria" panose="02040503050406030204" pitchFamily="18" charset="0"/>
                <a:ea typeface="MS Mincho" panose="02020609040205080304" pitchFamily="49" charset="-128"/>
                <a:cs typeface="Times New Roman" panose="02020603050405020304" pitchFamily="18" charset="0"/>
              </a:rPr>
              <a:t>  	                  4.</a:t>
            </a:r>
            <a:r>
              <a:rPr lang="fi-FI" sz="1800" dirty="0">
                <a:effectLst/>
                <a:latin typeface="Cambria" panose="02040503050406030204" pitchFamily="18" charset="0"/>
                <a:ea typeface="MS Mincho" panose="02020609040205080304" pitchFamily="49" charset="-128"/>
                <a:cs typeface="Times New Roman" panose="02020603050405020304" pitchFamily="18" charset="0"/>
              </a:rPr>
              <a:t>10%</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Mikäli </a:t>
            </a:r>
            <a:r>
              <a:rPr lang="fi-FI" sz="1800">
                <a:effectLst/>
                <a:latin typeface="Cambria" panose="02040503050406030204" pitchFamily="18" charset="0"/>
                <a:ea typeface="MS Mincho" panose="02020609040205080304" pitchFamily="49" charset="-128"/>
                <a:cs typeface="Times New Roman" panose="02020603050405020304" pitchFamily="18" charset="0"/>
              </a:rPr>
              <a:t>erässä on 2 </a:t>
            </a:r>
            <a:r>
              <a:rPr lang="fi-FI" sz="1800" dirty="0">
                <a:effectLst/>
                <a:latin typeface="Cambria" panose="02040503050406030204" pitchFamily="18" charset="0"/>
                <a:ea typeface="MS Mincho" panose="02020609040205080304" pitchFamily="49" charset="-128"/>
                <a:cs typeface="Times New Roman" panose="02020603050405020304" pitchFamily="18" charset="0"/>
              </a:rPr>
              <a:t>tai </a:t>
            </a:r>
            <a:r>
              <a:rPr lang="fi-FI" sz="1800" dirty="0">
                <a:latin typeface="Cambria" panose="02040503050406030204" pitchFamily="18" charset="0"/>
                <a:ea typeface="MS Mincho" panose="02020609040205080304" pitchFamily="49" charset="-128"/>
                <a:cs typeface="Times New Roman" panose="02020603050405020304" pitchFamily="18" charset="0"/>
              </a:rPr>
              <a:t>useampi naiskeilaaja</a:t>
            </a:r>
            <a:r>
              <a:rPr lang="fi-FI" sz="1800" dirty="0">
                <a:effectLst/>
                <a:latin typeface="Cambria" panose="02040503050406030204" pitchFamily="18" charset="0"/>
                <a:ea typeface="MS Mincho" panose="02020609040205080304" pitchFamily="49" charset="-128"/>
                <a:cs typeface="Times New Roman" panose="02020603050405020304" pitchFamily="18" charset="0"/>
              </a:rPr>
              <a:t>, menee 4. palkinto sijojen 1-3 ulkopuolelta parhaiten sijoittuneelle naiskeilaajalle</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 </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Kilpailupäivänä maistuva hanajuoma </a:t>
            </a:r>
            <a:r>
              <a:rPr lang="fi-FI" sz="1800" dirty="0" err="1">
                <a:effectLst/>
                <a:latin typeface="Cambria" panose="02040503050406030204" pitchFamily="18" charset="0"/>
                <a:ea typeface="MS Mincho" panose="02020609040205080304" pitchFamily="49" charset="-128"/>
                <a:cs typeface="Times New Roman" panose="02020603050405020304" pitchFamily="18" charset="0"/>
              </a:rPr>
              <a:t>happy</a:t>
            </a:r>
            <a:r>
              <a:rPr lang="fi-FI" sz="1800" dirty="0">
                <a:effectLst/>
                <a:latin typeface="Cambria" panose="02040503050406030204" pitchFamily="18" charset="0"/>
                <a:ea typeface="MS Mincho" panose="02020609040205080304" pitchFamily="49" charset="-128"/>
                <a:cs typeface="Times New Roman" panose="02020603050405020304" pitchFamily="18" charset="0"/>
              </a:rPr>
              <a:t> </a:t>
            </a:r>
            <a:r>
              <a:rPr lang="fi-FI" sz="1800" dirty="0" err="1">
                <a:effectLst/>
                <a:latin typeface="Cambria" panose="02040503050406030204" pitchFamily="18" charset="0"/>
                <a:ea typeface="MS Mincho" panose="02020609040205080304" pitchFamily="49" charset="-128"/>
                <a:cs typeface="Times New Roman" panose="02020603050405020304" pitchFamily="18" charset="0"/>
              </a:rPr>
              <a:t>hour</a:t>
            </a:r>
            <a:r>
              <a:rPr lang="fi-FI" sz="1800" dirty="0">
                <a:effectLst/>
                <a:latin typeface="Cambria" panose="02040503050406030204" pitchFamily="18" charset="0"/>
                <a:ea typeface="MS Mincho" panose="02020609040205080304" pitchFamily="49" charset="-128"/>
                <a:cs typeface="Times New Roman" panose="02020603050405020304" pitchFamily="18" charset="0"/>
              </a:rPr>
              <a:t> hintaan.</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 </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r>
              <a:rPr lang="fi-FI" sz="1800" dirty="0">
                <a:effectLst/>
                <a:latin typeface="Cambria" panose="02040503050406030204" pitchFamily="18" charset="0"/>
                <a:ea typeface="MS Mincho" panose="02020609040205080304" pitchFamily="49" charset="-128"/>
                <a:cs typeface="Times New Roman" panose="02020603050405020304" pitchFamily="18" charset="0"/>
              </a:rPr>
              <a:t>Kilpailun järjestää Oulun Keilahalli</a:t>
            </a:r>
            <a:br>
              <a:rPr lang="fi-FI" sz="1800" dirty="0">
                <a:effectLst/>
                <a:latin typeface="Cambria" panose="02040503050406030204" pitchFamily="18" charset="0"/>
                <a:ea typeface="MS Mincho" panose="02020609040205080304" pitchFamily="49" charset="-128"/>
                <a:cs typeface="Times New Roman" panose="02020603050405020304" pitchFamily="18" charset="0"/>
              </a:rPr>
            </a:br>
            <a:endParaRPr lang="fi-FI" dirty="0"/>
          </a:p>
        </p:txBody>
      </p:sp>
      <p:sp>
        <p:nvSpPr>
          <p:cNvPr id="3" name="Alaotsikko 2">
            <a:extLst>
              <a:ext uri="{FF2B5EF4-FFF2-40B4-BE49-F238E27FC236}">
                <a16:creationId xmlns:a16="http://schemas.microsoft.com/office/drawing/2014/main" id="{C6324CD6-E4C4-4FFC-B663-3F9BF9898FB2}"/>
              </a:ext>
            </a:extLst>
          </p:cNvPr>
          <p:cNvSpPr>
            <a:spLocks noGrp="1"/>
          </p:cNvSpPr>
          <p:nvPr>
            <p:ph type="subTitle" idx="1"/>
          </p:nvPr>
        </p:nvSpPr>
        <p:spPr/>
        <p:txBody>
          <a:bodyPr/>
          <a:lstStyle/>
          <a:p>
            <a:endParaRPr lang="fi-FI" dirty="0"/>
          </a:p>
        </p:txBody>
      </p:sp>
      <p:sp>
        <p:nvSpPr>
          <p:cNvPr id="4" name="Suorakulmio 3">
            <a:extLst>
              <a:ext uri="{FF2B5EF4-FFF2-40B4-BE49-F238E27FC236}">
                <a16:creationId xmlns:a16="http://schemas.microsoft.com/office/drawing/2014/main" id="{D4BCD138-C2E6-4CC0-B128-1965AFCD763A}"/>
              </a:ext>
            </a:extLst>
          </p:cNvPr>
          <p:cNvSpPr/>
          <p:nvPr/>
        </p:nvSpPr>
        <p:spPr>
          <a:xfrm>
            <a:off x="946845" y="5788377"/>
            <a:ext cx="5143501" cy="5034936"/>
          </a:xfrm>
          <a:prstGeom prst="rect">
            <a:avLst/>
          </a:prstGeom>
          <a:blipFill dpi="0" rotWithShape="1">
            <a:blip r:embed="rId2">
              <a:alphaModFix amt="34000"/>
              <a:extLst>
                <a:ext uri="{28A0092B-C50C-407E-A947-70E740481C1C}">
                  <a14:useLocalDpi xmlns:a14="http://schemas.microsoft.com/office/drawing/2010/main" val="0"/>
                </a:ext>
              </a:extLst>
            </a:blip>
            <a:srcRect/>
            <a:stretch>
              <a:fillRect/>
            </a:stretch>
          </a:blipFill>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Suorakulmio 4">
            <a:extLst>
              <a:ext uri="{FF2B5EF4-FFF2-40B4-BE49-F238E27FC236}">
                <a16:creationId xmlns:a16="http://schemas.microsoft.com/office/drawing/2014/main" id="{87AC686B-6CE0-4985-AFE4-8BCFCF1047D1}"/>
              </a:ext>
            </a:extLst>
          </p:cNvPr>
          <p:cNvSpPr/>
          <p:nvPr/>
        </p:nvSpPr>
        <p:spPr>
          <a:xfrm>
            <a:off x="2424266" y="217217"/>
            <a:ext cx="2009468" cy="718486"/>
          </a:xfrm>
          <a:prstGeom prst="rect">
            <a:avLst/>
          </a:prstGeom>
          <a:blipFill>
            <a:blip r:embed="rId3">
              <a:extLst>
                <a:ext uri="{28A0092B-C50C-407E-A947-70E740481C1C}">
                  <a14:useLocalDpi xmlns:a14="http://schemas.microsoft.com/office/drawing/2010/main" val="0"/>
                </a:ext>
              </a:extLst>
            </a:blip>
            <a:stretch>
              <a:fillRect/>
            </a:stretch>
          </a:blipFill>
          <a:effectLst>
            <a:glow rad="127000">
              <a:schemeClr val="accent1">
                <a:alpha val="0"/>
              </a:schemeClr>
            </a:glow>
            <a:outerShdw blurRad="50800" dist="50800" dir="5400000" sx="1000" sy="1000" algn="ctr" rotWithShape="0">
              <a:srgbClr val="000000">
                <a:alpha val="0"/>
              </a:srgbClr>
            </a:outerShdw>
            <a:reflection endPos="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303891788"/>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1195</TotalTime>
  <Words>165</Words>
  <Application>Microsoft Office PowerPoint</Application>
  <PresentationFormat>Laajakuva</PresentationFormat>
  <Paragraphs>1</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Calibri Light</vt:lpstr>
      <vt:lpstr>Cambria</vt:lpstr>
      <vt:lpstr>Office-teema</vt:lpstr>
      <vt:lpstr> KESKIVIIKON KEGEL ERIKOISET     Nyt keilataan joka kuukauden viimeisellä viikolla keskiviikko iltana kilpailu jonka idea ei ole ensisijaisesti palkinnoissa. Kilpailun idea on siinä pelattavissa olosuhteissa jotka tulevat olemaan eivät niin tavanomaisia joissa keilaamme yleensä.    Kilpailu on epävirallinen joten tulokset eivät mene keskiarvoihin. Kilpailussa keilataan 4 sarjaa am pelitavalla maksimissaan 5 hlöä rataparilla ja siihen mahtuu näin ollen 20 keilaajaa mukaan.   Kilpailuerät kuukauden viimeinen keskiviikko klo 18.00 Kilpailumaksu 20€/4srj josta pottiin menee 10€ Palkinnot maksetaan jokaisen kilpailuerän jälkeen. Tasoitukset 210-155/70%   Palkintojakauma  1. 40%                                    2. 30%                                    3. 20%                      4.10% Mikäli erässä on 2 tai useampi naiskeilaaja, menee 4. palkinto sijojen 1-3 ulkopuolelta parhaiten sijoittuneelle naiskeilaajalle   Kilpailupäivänä maistuva hanajuoma happy hour hintaan.   Kilpailun järjestää Oulun Keilahalli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KESKIVIIKON KEGEL ERIKOISET     Nyt keilataan joka kuukauden viimeisellä viikolla keskiviikko iltana kilpailu jonka idea ei ole ensisijaisesti palkinnoissa. Kilpailun idea on siinä pelattavissa olosuhteissa jotka tulevat olemaan eivät niin tavanomaisia joissa keilaamme yleensä.    Kilpailu on epävirallinen joten tulokset eivät mene keskiarvoihin. Kilpailussa keilataan 4 sarjaa am pelitavalla maksimissaan 5 hlöä rataparilla ja siihen mahtuu näin ollen 20 keilaajaa mukaan.   Kilpailuerät kuukauden viimeinen keskiviikko klo 18.00 Kilpailumaksu 20€/4srj josta pottiin menee 10€ Palkinnot maksetaan jokaisen kilpailuerän jälkeen. Tasoitukset 210-155/70%   Palkintojakauma  1. 40%                                    2. 30%                                    3. 20% Erän paras nainen    10% Mikäli erässä 1 tai vähemmän naista, menee palkinto neljänneksi sijoittuneelle.   Kilpailupäivänä maistuva hanajuoma happy hour hintaan.   Kilpailun järjestää Oulun Keilahalli</dc:title>
  <dc:creator>Mikko Lahtela</dc:creator>
  <cp:lastModifiedBy>Mikko Lahtela</cp:lastModifiedBy>
  <cp:revision>3</cp:revision>
  <cp:lastPrinted>2021-11-26T10:40:06Z</cp:lastPrinted>
  <dcterms:created xsi:type="dcterms:W3CDTF">2021-08-30T11:19:49Z</dcterms:created>
  <dcterms:modified xsi:type="dcterms:W3CDTF">2021-11-26T10:40:25Z</dcterms:modified>
</cp:coreProperties>
</file>